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D9B28B"/>
    <a:srgbClr val="0069B4"/>
    <a:srgbClr val="EF7D00"/>
    <a:srgbClr val="AFCA0B"/>
    <a:srgbClr val="FF0066"/>
    <a:srgbClr val="0099CC"/>
    <a:srgbClr val="D30073"/>
    <a:srgbClr val="9999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53" y="67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4F22F-6F0D-47B4-AA63-BCCFC27AE472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39775"/>
            <a:ext cx="53498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04704-B613-4136-8C14-28DB827748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151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04704-B613-4136-8C14-28DB8277485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644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21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94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2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9" y="274642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65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39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83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9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4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51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69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90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44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81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68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24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5890" y="1142725"/>
            <a:ext cx="4434579" cy="4648101"/>
          </a:xfrm>
          <a:prstGeom prst="rect">
            <a:avLst/>
          </a:prstGeom>
          <a:solidFill>
            <a:schemeClr val="accent6">
              <a:lumMod val="60000"/>
              <a:lumOff val="4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30333" y="870588"/>
            <a:ext cx="4436326" cy="3489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274670" y="888394"/>
            <a:ext cx="19848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 smtClean="0"/>
              <a:t>Groupe Estime de soi</a:t>
            </a:r>
            <a:endParaRPr lang="fr-FR" sz="1600" dirty="0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33" y="148213"/>
            <a:ext cx="1747530" cy="616492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125889" y="1226948"/>
            <a:ext cx="443457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7</a:t>
            </a:r>
            <a:r>
              <a:rPr lang="fr-FR" sz="1000" b="1" dirty="0" smtClean="0"/>
              <a:t> </a:t>
            </a:r>
            <a:r>
              <a:rPr lang="fr-FR" sz="1000" b="1" dirty="0"/>
              <a:t>séances de groupe </a:t>
            </a:r>
          </a:p>
          <a:p>
            <a:r>
              <a:rPr lang="fr-FR" sz="1000" dirty="0"/>
              <a:t> </a:t>
            </a:r>
            <a:endParaRPr lang="fr-FR" sz="800" dirty="0"/>
          </a:p>
          <a:p>
            <a:r>
              <a:rPr lang="fr-FR" sz="1000" u="sng" dirty="0" smtClean="0"/>
              <a:t>Objectifs </a:t>
            </a:r>
            <a:r>
              <a:rPr lang="fr-FR" sz="1000" u="sng" dirty="0"/>
              <a:t>: </a:t>
            </a:r>
            <a:endParaRPr lang="fr-FR" sz="1000" u="sng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Comprendre ce qu’est l’estime de soi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Faire le lien entre l’estime de soi et les troubles psychiques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Identifier les pensées qui influencent l’estime de soi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Repérer ses qualités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Mettre en place des activités en lien avec ses valeurs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S’exercer à des techniques permettant d’augmenter l’estime de soi </a:t>
            </a:r>
          </a:p>
          <a:p>
            <a:endParaRPr lang="fr-FR" sz="1000" dirty="0" smtClean="0"/>
          </a:p>
          <a:p>
            <a:endParaRPr lang="fr-FR" sz="800" dirty="0"/>
          </a:p>
          <a:p>
            <a:r>
              <a:rPr lang="fr-FR" sz="1000" b="1" u="sng" dirty="0" smtClean="0"/>
              <a:t>Animateurs : </a:t>
            </a:r>
            <a:endParaRPr lang="fr-FR" sz="1000" b="1" u="sng" dirty="0"/>
          </a:p>
          <a:p>
            <a:r>
              <a:rPr lang="fr-FR" sz="1000" dirty="0" smtClean="0"/>
              <a:t>Infirmiers, neuropsychologues, ergothérapeutes, coordinatrice en insertion professionnelle</a:t>
            </a:r>
            <a:endParaRPr lang="fr-FR" sz="1000" dirty="0"/>
          </a:p>
          <a:p>
            <a:r>
              <a:rPr lang="fr-FR" sz="1000" b="1" dirty="0"/>
              <a:t> </a:t>
            </a:r>
            <a:endParaRPr lang="fr-FR" sz="1000" b="1" dirty="0" smtClean="0"/>
          </a:p>
          <a:p>
            <a:endParaRPr lang="fr-FR" sz="1000" b="1" u="sng" dirty="0"/>
          </a:p>
          <a:p>
            <a:r>
              <a:rPr lang="fr-FR" sz="1000" b="1" u="sng" dirty="0"/>
              <a:t>Déroulé des séances </a:t>
            </a:r>
            <a:r>
              <a:rPr lang="fr-FR" sz="1000" b="1" u="sng" dirty="0" smtClean="0"/>
              <a:t>:</a:t>
            </a:r>
          </a:p>
          <a:p>
            <a:r>
              <a:rPr lang="fr-FR" sz="1000" dirty="0"/>
              <a:t>Séance 1 : qu’est-ce que l’estime de soi ? </a:t>
            </a:r>
          </a:p>
          <a:p>
            <a:r>
              <a:rPr lang="fr-FR" sz="1000" dirty="0"/>
              <a:t>Séance 2 : estime de soi et trouble psychique</a:t>
            </a:r>
          </a:p>
          <a:p>
            <a:r>
              <a:rPr lang="fr-FR" sz="1000" dirty="0"/>
              <a:t>Séance 3 : les pensées qui influencent l’estime de soi </a:t>
            </a:r>
          </a:p>
          <a:p>
            <a:r>
              <a:rPr lang="fr-FR" sz="1000" dirty="0"/>
              <a:t>Séance 4 : repérer ses qualités</a:t>
            </a:r>
          </a:p>
          <a:p>
            <a:r>
              <a:rPr lang="fr-FR" sz="1000" dirty="0"/>
              <a:t>Séance 5 : repérer ses valeurs et mettre en place des activités en lien avec ses valeurs </a:t>
            </a:r>
          </a:p>
          <a:p>
            <a:r>
              <a:rPr lang="fr-FR" sz="1000" dirty="0"/>
              <a:t>Séance 6 : introduction de la pleine conscience et pratique de la méditation </a:t>
            </a:r>
          </a:p>
          <a:p>
            <a:r>
              <a:rPr lang="fr-FR" sz="1000" dirty="0"/>
              <a:t>Séance 7 : bilan de groupe</a:t>
            </a:r>
          </a:p>
        </p:txBody>
      </p:sp>
      <p:sp>
        <p:nvSpPr>
          <p:cNvPr id="22" name="Arrondir un rectangle avec un coin diagonal 21"/>
          <p:cNvSpPr/>
          <p:nvPr/>
        </p:nvSpPr>
        <p:spPr>
          <a:xfrm>
            <a:off x="1127804" y="5837583"/>
            <a:ext cx="2601059" cy="917372"/>
          </a:xfrm>
          <a:prstGeom prst="round2DiagRect">
            <a:avLst/>
          </a:prstGeom>
          <a:solidFill>
            <a:schemeClr val="accent6">
              <a:lumMod val="60000"/>
              <a:lumOff val="40000"/>
              <a:alpha val="76078"/>
            </a:schemeClr>
          </a:solidFill>
          <a:ln w="9525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200" dirty="0"/>
          </a:p>
        </p:txBody>
      </p:sp>
      <p:sp>
        <p:nvSpPr>
          <p:cNvPr id="26" name="ZoneTexte 25"/>
          <p:cNvSpPr txBox="1"/>
          <p:nvPr/>
        </p:nvSpPr>
        <p:spPr>
          <a:xfrm>
            <a:off x="1178714" y="5877055"/>
            <a:ext cx="2499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/>
              <a:t>Pôle de réhabilitation psycho-sociale</a:t>
            </a:r>
          </a:p>
          <a:p>
            <a:pPr algn="ctr"/>
            <a:r>
              <a:rPr lang="fr-FR" sz="900" dirty="0" smtClean="0"/>
              <a:t>Centre de la Tour de </a:t>
            </a:r>
            <a:r>
              <a:rPr lang="fr-FR" sz="900" dirty="0" err="1" smtClean="0"/>
              <a:t>Gassies</a:t>
            </a:r>
            <a:endParaRPr lang="fr-FR" sz="900" dirty="0" smtClean="0"/>
          </a:p>
          <a:p>
            <a:pPr algn="ctr"/>
            <a:r>
              <a:rPr lang="fr-FR" sz="900" dirty="0" smtClean="0"/>
              <a:t>Rue de la Tour de </a:t>
            </a:r>
            <a:r>
              <a:rPr lang="fr-FR" sz="900" dirty="0" err="1" smtClean="0"/>
              <a:t>Gassies</a:t>
            </a:r>
            <a:endParaRPr lang="fr-FR" sz="900" dirty="0" smtClean="0"/>
          </a:p>
          <a:p>
            <a:pPr algn="ctr"/>
            <a:r>
              <a:rPr lang="fr-FR" sz="900" dirty="0" smtClean="0"/>
              <a:t>33523 BRUGES Cedex</a:t>
            </a:r>
          </a:p>
          <a:p>
            <a:pPr algn="ctr"/>
            <a:r>
              <a:rPr lang="fr-FR" sz="900" dirty="0"/>
              <a:t>Par téléphone : 05 56 16 36 90 ou 05 56 16 </a:t>
            </a:r>
            <a:r>
              <a:rPr lang="fr-FR" sz="900" dirty="0" smtClean="0"/>
              <a:t>36 61</a:t>
            </a:r>
            <a:endParaRPr lang="fr-FR" sz="900" dirty="0"/>
          </a:p>
          <a:p>
            <a:pPr algn="ctr"/>
            <a:endParaRPr lang="fr-FR" sz="900" dirty="0" smtClean="0"/>
          </a:p>
        </p:txBody>
      </p:sp>
    </p:spTree>
    <p:extLst>
      <p:ext uri="{BB962C8B-B14F-4D97-AF65-F5344CB8AC3E}">
        <p14:creationId xmlns:p14="http://schemas.microsoft.com/office/powerpoint/2010/main" val="106634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180</Words>
  <Application>Microsoft Office PowerPoint</Application>
  <PresentationFormat>Format A4 (210 x 297 mm)</PresentationFormat>
  <Paragraphs>30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CNAMTS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CIPIERE LOUISE (UGECAM AQUITAINE)</dc:creator>
  <cp:lastModifiedBy>LHOMMEDE IMANE (UGECAM AQUITAINE)</cp:lastModifiedBy>
  <cp:revision>64</cp:revision>
  <cp:lastPrinted>2024-06-10T13:34:33Z</cp:lastPrinted>
  <dcterms:created xsi:type="dcterms:W3CDTF">2021-02-18T10:27:08Z</dcterms:created>
  <dcterms:modified xsi:type="dcterms:W3CDTF">2025-03-28T09:52:02Z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